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3" Type="http://schemas.openxmlformats.org/officeDocument/2006/relationships/viewProps" Target="viewProps.xml" /><Relationship Id="rId92" Type="http://schemas.openxmlformats.org/officeDocument/2006/relationships/presProps" Target="presProps.xml" /><Relationship Id="rId1" Type="http://schemas.openxmlformats.org/officeDocument/2006/relationships/slideMaster" Target="slideMasters/slideMaster1.xml" /><Relationship Id="rId95" Type="http://schemas.openxmlformats.org/officeDocument/2006/relationships/tableStyles" Target="tableStyles.xml" /><Relationship Id="rId9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e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jp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jp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https://deidt7p41jzcy.cloudfront.net/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https://deidt7p41jzcy.cloudfront.net/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 Kit Sluder - Sarah Ezell - Rebecca Wicks</a:t>
            </a:r>
          </a:p>
          <a:p>
            <a:pPr lvl="0" indent="0" marL="0">
              <a:buNone/>
            </a:pPr>
            <a:r>
              <a:rPr/>
              <a:t>Navigator - Laura Swift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2025-09-10T17:13:59Z</dcterms:created>
  <dcterms:modified xsi:type="dcterms:W3CDTF">2025-09-10T17:13:59Z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